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73" r:id="rId11"/>
    <p:sldId id="262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763138F-52B9-48D1-917C-ADEDA442D359}">
          <p14:sldIdLst>
            <p14:sldId id="256"/>
            <p14:sldId id="272"/>
            <p14:sldId id="257"/>
            <p14:sldId id="258"/>
            <p14:sldId id="259"/>
            <p14:sldId id="260"/>
            <p14:sldId id="263"/>
            <p14:sldId id="264"/>
            <p14:sldId id="261"/>
            <p14:sldId id="273"/>
            <p14:sldId id="262"/>
            <p14:sldId id="27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Berger" initials="MB" lastIdx="2" clrIdx="0">
    <p:extLst>
      <p:ext uri="{19B8F6BF-5375-455C-9EA6-DF929625EA0E}">
        <p15:presenceInfo xmlns:p15="http://schemas.microsoft.com/office/powerpoint/2012/main" userId="Moritz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14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3.xml"/><Relationship Id="rId5" Type="http://schemas.openxmlformats.org/officeDocument/2006/relationships/slide" Target="slides/slide5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8B4-C01D-4C4B-B2C1-193EFE01F134}" type="datetimeFigureOut">
              <a:rPr lang="de-DE" smtClean="0"/>
              <a:t>17.03.2017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B3137-8FBE-4AF7-BF64-B35CB96DD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8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0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 sehr klein, deswegen nicht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39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1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5F87-A01E-4E59-84A9-D4B06E59473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AA13-E667-49F5-B5FC-888D6978802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53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0FA9-1C5C-483F-9E75-8A06D8F0432C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D7D-83DE-47EA-8CA7-72D53165801B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48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F062-F227-446A-8065-0B487AA3B4A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26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A77-B875-486A-8AA7-B3723C0F6025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8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F73A-EEB2-4ECC-BA5D-2FF390683CDC}" type="datetime1">
              <a:rPr lang="de-DE" smtClean="0"/>
              <a:t>17.03.2017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C7B8-A847-45CD-A692-9AC7472C86BC}" type="datetime1">
              <a:rPr lang="de-DE" smtClean="0"/>
              <a:t>17.03.2017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CF8E-FE1A-45AF-98DE-474C2ABB4357}" type="datetime1">
              <a:rPr lang="de-DE" smtClean="0"/>
              <a:t>17.03.2017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745C-6441-48F1-8273-95001BAE8440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D5F6-4296-47A2-AE42-D9153D542677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5512183-C31C-41B4-8D5B-8F2FD2DD4FB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Wärmelehre:</a:t>
            </a:r>
            <a:br>
              <a:rPr lang="de-DE" dirty="0"/>
            </a:br>
            <a:r>
              <a:rPr lang="de-DE" dirty="0"/>
              <a:t>Dampfdruckkurve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83916"/>
            <a:ext cx="9144000" cy="1655762"/>
          </a:xfrm>
        </p:spPr>
        <p:txBody>
          <a:bodyPr/>
          <a:lstStyle/>
          <a:p>
            <a:r>
              <a:rPr lang="de-DE" dirty="0"/>
              <a:t>Von: </a:t>
            </a:r>
            <a:r>
              <a:rPr lang="de-DE" b="1" dirty="0"/>
              <a:t>Moritz Berger</a:t>
            </a:r>
            <a:r>
              <a:rPr lang="de-DE" dirty="0"/>
              <a:t>, Gerald Kolter, Tim </a:t>
            </a:r>
            <a:r>
              <a:rPr lang="de-DE" dirty="0" err="1"/>
              <a:t>Herbermann</a:t>
            </a:r>
            <a:r>
              <a:rPr lang="de-DE" dirty="0"/>
              <a:t>, Sebastian Siebert</a:t>
            </a:r>
          </a:p>
        </p:txBody>
      </p:sp>
    </p:spTree>
    <p:extLst>
      <p:ext uri="{BB962C8B-B14F-4D97-AF65-F5344CB8AC3E}">
        <p14:creationId xmlns:p14="http://schemas.microsoft.com/office/powerpoint/2010/main" val="202528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240" y="140677"/>
            <a:ext cx="10515600" cy="1325562"/>
          </a:xfrm>
        </p:spPr>
        <p:txBody>
          <a:bodyPr/>
          <a:lstStyle/>
          <a:p>
            <a:r>
              <a:rPr lang="de-DE" dirty="0"/>
              <a:t>Rohdaten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10</a:t>
            </a:fld>
            <a:endParaRPr lang="de-DE"/>
          </a:p>
        </p:txBody>
      </p:sp>
      <p:pic>
        <p:nvPicPr>
          <p:cNvPr id="6" name="Inhaltsplatzhalt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322"/>
            <a:ext cx="6302326" cy="4707049"/>
          </a:xfrm>
        </p:spPr>
      </p:pic>
      <p:pic>
        <p:nvPicPr>
          <p:cNvPr id="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0" y="1607711"/>
            <a:ext cx="6469960" cy="4832251"/>
          </a:xfrm>
        </p:spPr>
      </p:pic>
      <p:sp>
        <p:nvSpPr>
          <p:cNvPr id="8" name="Textfeld 7"/>
          <p:cNvSpPr txBox="1"/>
          <p:nvPr/>
        </p:nvSpPr>
        <p:spPr>
          <a:xfrm>
            <a:off x="1772529" y="1842868"/>
            <a:ext cx="257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A transformiert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11871" y="1842868"/>
            <a:ext cx="257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B transformiert</a:t>
            </a:r>
          </a:p>
        </p:txBody>
      </p:sp>
    </p:spTree>
    <p:extLst>
      <p:ext uri="{BB962C8B-B14F-4D97-AF65-F5344CB8AC3E}">
        <p14:creationId xmlns:p14="http://schemas.microsoft.com/office/powerpoint/2010/main" val="273840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1686"/>
          </a:xfrm>
        </p:spPr>
        <p:txBody>
          <a:bodyPr/>
          <a:lstStyle/>
          <a:p>
            <a:r>
              <a:rPr lang="de-DE" dirty="0"/>
              <a:t>Lokaler Fit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46"/>
            <a:ext cx="6189785" cy="4190818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842846"/>
            <a:ext cx="6189785" cy="41908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4590000"/>
            <a:ext cx="5688000" cy="18404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4589999"/>
            <a:ext cx="5521846" cy="18888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066705" y="980888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B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08212" y="997021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A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96000" y="6238054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384000" y="6217850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</p:spTree>
    <p:extLst>
      <p:ext uri="{BB962C8B-B14F-4D97-AF65-F5344CB8AC3E}">
        <p14:creationId xmlns:p14="http://schemas.microsoft.com/office/powerpoint/2010/main" val="383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127" y="186079"/>
            <a:ext cx="10515600" cy="1325562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89391"/>
              </p:ext>
            </p:extLst>
          </p:nvPr>
        </p:nvGraphicFramePr>
        <p:xfrm>
          <a:off x="2628740" y="4241115"/>
          <a:ext cx="69483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0380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40148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224784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B[kJ/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  <a:r>
                        <a:rPr lang="de-DE" dirty="0"/>
                        <a:t>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40.783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41.559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42.428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42.995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0.188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76457"/>
              </p:ext>
            </p:extLst>
          </p:nvPr>
        </p:nvGraphicFramePr>
        <p:xfrm>
          <a:off x="2628740" y="1511641"/>
          <a:ext cx="694837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0380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40148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224784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A[kJ/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  <a:r>
                        <a:rPr lang="de-DE" dirty="0"/>
                        <a:t>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41.992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41.481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41.442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41.190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42.221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39.379</a:t>
                      </a:r>
                      <a:r>
                        <a:rPr lang="de-DE" dirty="0"/>
                        <a:t>+/-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02178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78301" y="2614768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A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8301" y="509202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33667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46"/>
            <a:ext cx="6384776" cy="47686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13</a:t>
            </a:fld>
            <a:endParaRPr lang="de-DE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98" y="1259054"/>
            <a:ext cx="6385202" cy="476894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6659" y="1437469"/>
            <a:ext cx="2391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08368" y="1437469"/>
            <a:ext cx="238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B</a:t>
            </a:r>
          </a:p>
        </p:txBody>
      </p:sp>
    </p:spTree>
    <p:extLst>
      <p:ext uri="{BB962C8B-B14F-4D97-AF65-F5344CB8AC3E}">
        <p14:creationId xmlns:p14="http://schemas.microsoft.com/office/powerpoint/2010/main" val="362543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Auswertung</a:t>
            </a:r>
          </a:p>
          <a:p>
            <a:pPr lvl="1"/>
            <a:r>
              <a:rPr lang="de-DE" dirty="0"/>
              <a:t>Rauschmessung</a:t>
            </a:r>
          </a:p>
          <a:p>
            <a:pPr lvl="1"/>
            <a:r>
              <a:rPr lang="de-DE" dirty="0"/>
              <a:t>Kalibrierung</a:t>
            </a:r>
          </a:p>
          <a:p>
            <a:pPr lvl="1"/>
            <a:r>
              <a:rPr lang="de-DE" dirty="0"/>
              <a:t>Rohdaten</a:t>
            </a:r>
          </a:p>
          <a:p>
            <a:pPr lvl="1"/>
            <a:r>
              <a:rPr lang="de-DE" dirty="0"/>
              <a:t>Lokaler Fit</a:t>
            </a:r>
          </a:p>
          <a:p>
            <a:pPr lvl="1"/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Ziel</a:t>
                </a:r>
              </a:p>
              <a:p>
                <a:pPr lvl="1"/>
                <a:r>
                  <a:rPr lang="de-DE" dirty="0"/>
                  <a:t>Vermessung der Dampfdruckkurve</a:t>
                </a:r>
              </a:p>
              <a:p>
                <a:pPr lvl="1"/>
                <a:r>
                  <a:rPr lang="de-DE" dirty="0"/>
                  <a:t>Bestimmung Verdampfungsenthalpie</a:t>
                </a:r>
              </a:p>
              <a:p>
                <a:r>
                  <a:rPr lang="de-DE" dirty="0" err="1"/>
                  <a:t>Clausius</a:t>
                </a:r>
                <a:r>
                  <a:rPr lang="de-DE" dirty="0"/>
                  <a:t>-</a:t>
                </a:r>
                <a:r>
                  <a:rPr lang="de-DE" dirty="0" err="1"/>
                  <a:t>Clapeyron</a:t>
                </a:r>
                <a:r>
                  <a:rPr lang="de-DE" dirty="0"/>
                  <a:t>-Gleichung: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𝑠𝑠𝑖𝑔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Falls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𝑠𝑠𝑖𝑔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nicht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abh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ngig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von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77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4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936565" y="2968284"/>
            <a:ext cx="25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----Thermometer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27154" y="464234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---Drucksensor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16590" y="4853353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Heizpilz--------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285755" y="576775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---Dreiwegehahn verbunden mit Handpumpe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638757" y="4783014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--CASSY</a:t>
            </a:r>
          </a:p>
        </p:txBody>
      </p:sp>
    </p:spTree>
    <p:extLst>
      <p:ext uri="{BB962C8B-B14F-4D97-AF65-F5344CB8AC3E}">
        <p14:creationId xmlns:p14="http://schemas.microsoft.com/office/powerpoint/2010/main" val="5994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9773"/>
          </a:xfrm>
        </p:spPr>
        <p:txBody>
          <a:bodyPr>
            <a:normAutofit/>
          </a:bodyPr>
          <a:lstStyle/>
          <a:p>
            <a:r>
              <a:rPr lang="de-DE" dirty="0"/>
              <a:t>Rauschmessung der Sensoren</a:t>
            </a:r>
          </a:p>
          <a:p>
            <a:r>
              <a:rPr lang="de-DE" dirty="0"/>
              <a:t>Kalibrierung des Temperatursensors</a:t>
            </a:r>
          </a:p>
          <a:p>
            <a:pPr lvl="1"/>
            <a:r>
              <a:rPr lang="de-DE" dirty="0"/>
              <a:t>In Eiswasser(0°C)</a:t>
            </a:r>
          </a:p>
          <a:p>
            <a:pPr lvl="1"/>
            <a:r>
              <a:rPr lang="de-DE" dirty="0"/>
              <a:t>In kochendem Wasser(100°C)</a:t>
            </a:r>
          </a:p>
          <a:p>
            <a:r>
              <a:rPr lang="de-DE" dirty="0"/>
              <a:t>Gasdichtigkeitsmessung</a:t>
            </a:r>
          </a:p>
          <a:p>
            <a:pPr lvl="1"/>
            <a:r>
              <a:rPr lang="de-DE" dirty="0"/>
              <a:t>Vorher: Unterdruck durch Handpumpe</a:t>
            </a:r>
          </a:p>
          <a:p>
            <a:pPr lvl="1"/>
            <a:r>
              <a:rPr lang="de-DE" dirty="0"/>
              <a:t>Nachher: Unterdruck durch abkühlendes Wasser</a:t>
            </a:r>
          </a:p>
          <a:p>
            <a:r>
              <a:rPr lang="de-DE" dirty="0"/>
              <a:t>Hauptversuch:</a:t>
            </a:r>
          </a:p>
          <a:p>
            <a:pPr lvl="1"/>
            <a:r>
              <a:rPr lang="de-DE" dirty="0"/>
              <a:t>Erwärmung mit geöffnetem Auslass</a:t>
            </a:r>
          </a:p>
          <a:p>
            <a:pPr lvl="1"/>
            <a:r>
              <a:rPr lang="de-DE" dirty="0"/>
              <a:t>Messung von Temperatur/Druck, bis Wasser aufhört zu sieden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3794" y="191771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Rauschmessung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7334"/>
            <a:ext cx="6274413" cy="4686202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5" y="1517334"/>
            <a:ext cx="6424245" cy="4798108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Kalibrierung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322"/>
            <a:ext cx="6907234" cy="5158840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26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335853"/>
              </p:ext>
            </p:extLst>
          </p:nvPr>
        </p:nvGraphicFramePr>
        <p:xfrm>
          <a:off x="6274185" y="2321168"/>
          <a:ext cx="5824029" cy="1366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18093476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4091520332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1487175826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T_erwartet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A[°C]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B[°C]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9043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2.12+/-0.12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0.52+/-0.17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3338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99.39+/-0.14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99.24+/-0.09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21817"/>
                  </a:ext>
                </a:extLst>
              </a:tr>
            </a:tbl>
          </a:graphicData>
        </a:graphic>
      </p:graphicFrame>
      <p:graphicFrame>
        <p:nvGraphicFramePr>
          <p:cNvPr id="27" name="Tabel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6254"/>
              </p:ext>
            </p:extLst>
          </p:nvPr>
        </p:nvGraphicFramePr>
        <p:xfrm>
          <a:off x="6274185" y="3892891"/>
          <a:ext cx="582402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3133636295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991748033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3175946905"/>
                    </a:ext>
                  </a:extLst>
                </a:gridCol>
              </a:tblGrid>
              <a:tr h="3934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9240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Steigung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1.028+/-0.002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1.013+/-0.002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56468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-2.180+/-0.005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-0.530+/-0.001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2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/>
              <p:cNvSpPr txBox="1"/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𝑒𝑟𝑤𝑎𝑟𝑡𝑒𝑡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𝑔𝑒𝑚𝑒𝑠𝑠𝑒𝑛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blipFill>
                <a:blip r:embed="rId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4095007" y="1951836"/>
            <a:ext cx="110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1284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1452" y="107680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Rohdaten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44"/>
            <a:ext cx="6358597" cy="4749077"/>
          </a:xfr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9</a:t>
            </a:fld>
            <a:endParaRPr lang="de-DE"/>
          </a:p>
        </p:txBody>
      </p:sp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33243"/>
            <a:ext cx="6424246" cy="4798108"/>
          </a:xfrm>
        </p:spPr>
      </p:pic>
      <p:sp>
        <p:nvSpPr>
          <p:cNvPr id="5" name="Textfeld 4"/>
          <p:cNvSpPr txBox="1"/>
          <p:nvPr/>
        </p:nvSpPr>
        <p:spPr>
          <a:xfrm>
            <a:off x="4023360" y="16740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91114" y="167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562955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398</Words>
  <Application>Microsoft Office PowerPoint</Application>
  <PresentationFormat>Breitbild</PresentationFormat>
  <Paragraphs>132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Wingdings 2</vt:lpstr>
      <vt:lpstr>HDOfficeLightV0</vt:lpstr>
      <vt:lpstr>Wärmelehre: Dampfdruckkurve</vt:lpstr>
      <vt:lpstr>Gliederung</vt:lpstr>
      <vt:lpstr>Grundlagen</vt:lpstr>
      <vt:lpstr>Aufbau</vt:lpstr>
      <vt:lpstr>Durchführung</vt:lpstr>
      <vt:lpstr>Auswertung</vt:lpstr>
      <vt:lpstr>Rauschmessung</vt:lpstr>
      <vt:lpstr>Kalibrierung</vt:lpstr>
      <vt:lpstr>Rohdaten</vt:lpstr>
      <vt:lpstr>Rohdaten</vt:lpstr>
      <vt:lpstr>Lokaler Fit</vt:lpstr>
      <vt:lpstr>Ergebnisse</vt:lpstr>
      <vt:lpstr>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Wärmelehre: Dampfdruckkurve</dc:title>
  <dc:creator>Moritz Berger</dc:creator>
  <cp:lastModifiedBy>Moritz Berger</cp:lastModifiedBy>
  <cp:revision>41</cp:revision>
  <dcterms:created xsi:type="dcterms:W3CDTF">2017-03-16T10:40:48Z</dcterms:created>
  <dcterms:modified xsi:type="dcterms:W3CDTF">2017-03-17T09:16:42Z</dcterms:modified>
</cp:coreProperties>
</file>